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Noto Sans" panose="020B0502040504020204" pitchFamily="34"/>
      <p:regular r:id="rId9"/>
      <p:bold r:id="rId10"/>
      <p:italic r:id="rId11"/>
      <p:boldItalic r:id="rId12"/>
    </p:embeddedFont>
    <p:embeddedFont>
      <p:font typeface="游ゴシック" panose="020B0400000000000000" pitchFamily="50" charset="-128"/>
      <p:regular r:id="rId13"/>
      <p:bold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709"/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82" dt="2019-05-06T06:54:03.988"/>
    <p1510:client id="{34A642B2-D24A-49E8-B8E7-D2D53E357B0E}" v="99" dt="2019-05-07T03:10:40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89" d="100"/>
          <a:sy n="89" d="100"/>
        </p:scale>
        <p:origin x="110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34A642B2-D24A-49E8-B8E7-D2D53E357B0E}"/>
    <pc:docChg chg="undo custSel addSld delSld modSld sldOrd">
      <pc:chgData name="東村邦彦 / TOUMURA，KUNIHIKO" userId="aa80352f-8581-4c8d-8917-6e2824d17308" providerId="ADAL" clId="{34A642B2-D24A-49E8-B8E7-D2D53E357B0E}" dt="2019-05-07T03:10:40.999" v="263" actId="165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7T03:10:40.999" v="263" actId="165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9:31:25.470" v="169" actId="207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del mod">
          <ac:chgData name="東村邦彦 / TOUMURA，KUNIHIKO" userId="aa80352f-8581-4c8d-8917-6e2824d17308" providerId="ADAL" clId="{34A642B2-D24A-49E8-B8E7-D2D53E357B0E}" dt="2019-05-07T02:37:26.858" v="226"/>
          <ac:spMkLst>
            <pc:docMk/>
            <pc:sldMk cId="2783710637" sldId="268"/>
            <ac:spMk id="24" creationId="{CAC57719-9C79-4B88-BA60-E653D841B2B4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25" creationId="{9204066F-777F-4B0B-8ABB-B3027AEC1B5D}"/>
          </ac:spMkLst>
        </pc:spChg>
        <pc:spChg chg="add mod ord">
          <ac:chgData name="東村邦彦 / TOUMURA，KUNIHIKO" userId="aa80352f-8581-4c8d-8917-6e2824d17308" providerId="ADAL" clId="{34A642B2-D24A-49E8-B8E7-D2D53E357B0E}" dt="2019-05-07T02:45:09.623" v="261" actId="12789"/>
          <ac:spMkLst>
            <pc:docMk/>
            <pc:sldMk cId="2783710637" sldId="268"/>
            <ac:spMk id="27" creationId="{DB22B080-A228-4262-A685-DD6C873460D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8" creationId="{5DB60BF2-60E9-4B15-AA63-F214A321796A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9" creationId="{510DFC5C-74AE-4F25-B5A6-B498D644F9A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0" creationId="{2095927E-D2A0-4D68-839B-85FEB8E6CE0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1" creationId="{4A3B4F05-F5E3-44F0-809F-E3C95E614A2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2" creationId="{90A40D68-E929-4AD0-93CF-B7A134F7F53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2" creationId="{F223EEF8-1362-4031-B337-5CB6A4F51F98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3" creationId="{531DF723-C21B-4223-9906-B3F0151A73A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3" creationId="{E3F2C2AA-E057-4533-B63D-BDAFBBE1252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4" creationId="{BCE4CB1E-C5D7-4946-8345-83B9FC1BD891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4" creationId="{C3D42D91-6EA7-4BCD-9F9C-CE4CA83A4C5C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5" creationId="{3A88F36A-FE8E-4CF5-90A4-540E679296E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6" creationId="{C21DC48F-C52F-42B7-A4F1-F92BA0EF6F5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0" creationId="{4C7613B7-FF8A-451D-B1FF-C8B290351CEA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0" creationId="{A7E9DB60-AC52-4272-ADAE-FD54941D001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1" creationId="{7F660FE9-B5D8-4B0A-AE54-54A8E1F7EFD2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2" creationId="{A04F980A-177B-4CDC-BCF8-DEA8E94C4C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2" creationId="{D52B92D7-254D-4574-BF42-11A1CD37F901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3" creationId="{54F653E6-6622-404E-8DD6-1576E62CD616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4" creationId="{6F2D50C5-93A2-4F33-8D9C-CB7B610357D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4" creationId="{BFF04982-DB95-4691-8156-69CD9AAB49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5" creationId="{99926DBC-9044-4EB8-8CCA-9C259C6229FC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5" creationId="{E7AA9E34-B1EA-4653-882A-96D7B4AAC50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6" creationId="{46F3BB5F-9021-4B03-B09F-FDF2FE353C1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6" creationId="{E9E529B8-7708-42FD-9475-7CC145CEC0B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7" creationId="{675F8A13-B2F6-474A-9292-221195DAD45F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8" creationId="{0ADABC7E-62F4-41A1-828D-B5AD3C7A16A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9" creationId="{64859455-7B95-4BF3-9FC8-D22C79CAE1AB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50" creationId="{4EE81CD0-4A01-4A98-A89E-6BA492E3B4A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0" creationId="{B25FDB01-E8F0-444A-AD16-9FA597A9863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1" creationId="{DABB3A75-CD70-4936-AE77-65FEE36A2CB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2" creationId="{4D5ED164-01BB-4276-BE55-D8C1E09A3E9D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2" creationId="{A384017C-1547-4F4F-B654-31C04DBDCBE3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3" creationId="{0F7457CE-4981-4C90-9685-C43D15F7852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3" creationId="{3569B7F8-894A-409F-ADAC-FB14025786AC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4" creationId="{01FBE25B-29BD-463A-AD86-87FB9918BA1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5" creationId="{097FDD45-DD7C-4E75-8E3D-640BE702BE8B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6" creationId="{03DA1F2B-0A55-465B-A6E9-C6B095042AB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2" creationId="{23783A7B-BCCF-4768-9654-8C97ECF8174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3" creationId="{01F93FED-9E72-4738-A41A-CDE24702236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4" creationId="{0C50CC99-C4B3-420E-BB7A-26F6DA164B53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6" creationId="{AA6D4B06-7E0B-41F3-89E0-98706292108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7" creationId="{DE55A97D-9FBB-44EB-B4A6-151FEF897052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8" creationId="{F2255BEA-127D-45DD-8677-63B9A0129D27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2" creationId="{50569C41-AEC1-4BD3-80DB-092A6FB12CC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3" creationId="{62AC26F5-59BC-4B79-8027-B25FB1B5D48C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4" creationId="{4CC4DF26-23C9-409D-B520-61178555B77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5" creationId="{55F3054A-C4BB-4B08-B468-49BABC9644F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6" creationId="{0B74B865-C15B-4FAF-8585-B23FB28E15A3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7" creationId="{D7262EC1-E779-4D03-B95D-9C933BE8DA86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78" creationId="{ED9118F1-2FF9-40C6-8014-A2B1BBAA68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0" creationId="{58E31EDB-640B-4F4D-BF1A-77D45764C4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1" creationId="{DCE94733-9157-4C3F-9744-1DB14DDFC149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2" creationId="{5B8BCEC9-C433-4413-811A-F26CFAAC7B9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3" creationId="{CC544771-43AE-4F18-9CFD-0080E828D2C0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4" creationId="{257790A0-A23C-4D27-A585-0E80503DF7F1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5" creationId="{BC572541-FDFB-4765-B4CE-0A6C5AA79FA7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6" creationId="{A5011A96-0E83-42C2-AE70-89086F93A6F3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8" creationId="{FD9DFA57-F725-4C05-BC19-86B8D92E2CF3}"/>
          </ac:spMkLst>
        </pc:spChg>
        <pc:spChg chg="add mod or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89" creationId="{C74B977D-0E4A-42B0-A5A0-094C1BEB2244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90" creationId="{4817683F-72B6-4DF0-9A9C-0FB58769A1BA}"/>
          </ac:spMkLst>
        </pc:spChg>
        <pc:spChg chg="del mod">
          <ac:chgData name="東村邦彦 / TOUMURA，KUNIHIKO" userId="aa80352f-8581-4c8d-8917-6e2824d17308" providerId="ADAL" clId="{34A642B2-D24A-49E8-B8E7-D2D53E357B0E}" dt="2019-05-06T11:59:14.351" v="218"/>
          <ac:spMkLst>
            <pc:docMk/>
            <pc:sldMk cId="2783710637" sldId="268"/>
            <ac:spMk id="92" creationId="{5C1B8FA6-BE6F-43E4-9930-AEBA8F279407}"/>
          </ac:spMkLst>
        </pc:spChg>
        <pc:spChg chg="del mod">
          <ac:chgData name="東村邦彦 / TOUMURA，KUNIHIKO" userId="aa80352f-8581-4c8d-8917-6e2824d17308" providerId="ADAL" clId="{34A642B2-D24A-49E8-B8E7-D2D53E357B0E}" dt="2019-05-06T11:59:10.666" v="217"/>
          <ac:spMkLst>
            <pc:docMk/>
            <pc:sldMk cId="2783710637" sldId="268"/>
            <ac:spMk id="93" creationId="{BCB5C9C5-68F2-48EF-83D5-138DAF0A9C7F}"/>
          </ac:spMkLst>
        </pc:spChg>
        <pc:spChg chg="add del">
          <ac:chgData name="東村邦彦 / TOUMURA，KUNIHIKO" userId="aa80352f-8581-4c8d-8917-6e2824d17308" providerId="ADAL" clId="{34A642B2-D24A-49E8-B8E7-D2D53E357B0E}" dt="2019-05-06T11:57:03.090" v="205"/>
          <ac:spMkLst>
            <pc:docMk/>
            <pc:sldMk cId="2783710637" sldId="268"/>
            <ac:spMk id="94" creationId="{9C71B1A5-255C-4C6B-AA72-15A9BF76AA52}"/>
          </ac:spMkLst>
        </pc:spChg>
        <pc:grpChg chg="add del mod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2" creationId="{7C47967D-120C-48B2-BB4C-94F69F67A8C0}"/>
          </ac:grpSpMkLst>
        </pc:gr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5:25.986" v="190" actId="165"/>
          <ac:grpSpMkLst>
            <pc:docMk/>
            <pc:sldMk cId="2783710637" sldId="268"/>
            <ac:grpSpMk id="22" creationId="{CD172984-D8A7-4403-8C37-4E0A2D9DB550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23" creationId="{42F4026C-5CF3-4F90-B5AE-F8CA7A780201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26" creationId="{4E22F8FF-28BA-493D-B1B2-80A002945F4E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3:48.791" v="171" actId="478"/>
          <ac:grpSpMkLst>
            <pc:docMk/>
            <pc:sldMk cId="2783710637" sldId="268"/>
            <ac:grpSpMk id="26" creationId="{9AE69D2A-3708-4830-8760-F8BA2C318AB0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35" creationId="{6713E6A3-D499-4FEA-8184-093CD00DB2DE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37" creationId="{35A3C76E-9189-4795-8FF6-67459EB011DD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41" creationId="{073F7D75-0B45-4F3F-A7ED-B5FD2FCD802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47" creationId="{68D537DA-0760-41DF-8DBF-731E3CFE131C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51" creationId="{C012C3E7-F8FD-4F39-B2F9-45835196BECA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57" creationId="{52482B01-ADB5-4FF8-BCA6-D0DE5593A37F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69" creationId="{14132EAA-29B7-40F0-9507-086690FDAE3B}"/>
          </ac:grpSpMkLst>
        </pc:grpChg>
        <pc:grpChg chg="add del mod or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79" creationId="{A7B23F28-65B1-417B-951B-8AE96C86067E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6T11:59:10.666" v="217"/>
          <ac:grpSpMkLst>
            <pc:docMk/>
            <pc:sldMk cId="2783710637" sldId="268"/>
            <ac:grpSpMk id="91" creationId="{6E684FA2-2B3F-44D9-BFE0-CA19FED762F6}"/>
          </ac:grpSpMkLst>
        </pc:grpChg>
        <pc:grpChg chg="add del mod">
          <ac:chgData name="東村邦彦 / TOUMURA，KUNIHIKO" userId="aa80352f-8581-4c8d-8917-6e2824d17308" providerId="ADAL" clId="{34A642B2-D24A-49E8-B8E7-D2D53E357B0E}" dt="2019-05-07T02:36:48.311" v="220" actId="165"/>
          <ac:grpSpMkLst>
            <pc:docMk/>
            <pc:sldMk cId="2783710637" sldId="268"/>
            <ac:grpSpMk id="95" creationId="{FD562148-CD7B-449F-B150-DCB188B34295}"/>
          </ac:grpSpMkLst>
        </pc:grpChg>
        <pc:picChg chg="add del mod">
          <ac:chgData name="東村邦彦 / TOUMURA，KUNIHIKO" userId="aa80352f-8581-4c8d-8917-6e2824d17308" providerId="ADAL" clId="{34A642B2-D24A-49E8-B8E7-D2D53E357B0E}" dt="2019-05-06T09:31:31.247" v="170" actId="478"/>
          <ac:picMkLst>
            <pc:docMk/>
            <pc:sldMk cId="2783710637" sldId="268"/>
            <ac:picMk id="22" creationId="{8609DD03-D5E7-4295-89A1-E4183B554BDB}"/>
          </ac:picMkLst>
        </pc:picChg>
        <pc:picChg chg="add del mod">
          <ac:chgData name="東村邦彦 / TOUMURA，KUNIHIKO" userId="aa80352f-8581-4c8d-8917-6e2824d17308" providerId="ADAL" clId="{34A642B2-D24A-49E8-B8E7-D2D53E357B0E}" dt="2019-05-06T11:57:15.547" v="209" actId="478"/>
          <ac:picMkLst>
            <pc:docMk/>
            <pc:sldMk cId="2783710637" sldId="268"/>
            <ac:picMk id="24" creationId="{F6677373-078B-4473-AC99-A0994EF0079D}"/>
          </ac:picMkLst>
        </pc:picChg>
        <pc:cxnChg chg="add mod">
          <ac:chgData name="東村邦彦 / TOUMURA，KUNIHIKO" userId="aa80352f-8581-4c8d-8917-6e2824d17308" providerId="ADAL" clId="{34A642B2-D24A-49E8-B8E7-D2D53E357B0E}" dt="2019-05-06T11:53:48.791" v="171" actId="478"/>
          <ac:cxnSpMkLst>
            <pc:docMk/>
            <pc:sldMk cId="2783710637" sldId="268"/>
            <ac:cxnSpMk id="16" creationId="{C6C119E3-DCAD-42AC-AD62-4080FBC2C452}"/>
          </ac:cxnSpMkLst>
        </pc:cxnChg>
        <pc:cxnChg chg="add del mod">
          <ac:chgData name="東村邦彦 / TOUMURA，KUNIHIKO" userId="aa80352f-8581-4c8d-8917-6e2824d17308" providerId="ADAL" clId="{34A642B2-D24A-49E8-B8E7-D2D53E357B0E}" dt="2019-05-06T11:54:33.904" v="175"/>
          <ac:cxnSpMkLst>
            <pc:docMk/>
            <pc:sldMk cId="2783710637" sldId="268"/>
            <ac:cxnSpMk id="43" creationId="{C785DC2A-27E5-4D62-BEC3-7E3D18479F95}"/>
          </ac:cxnSpMkLst>
        </pc:cxnChg>
        <pc:cxnChg chg="add del">
          <ac:chgData name="東村邦彦 / TOUMURA，KUNIHIKO" userId="aa80352f-8581-4c8d-8917-6e2824d17308" providerId="ADAL" clId="{34A642B2-D24A-49E8-B8E7-D2D53E357B0E}" dt="2019-05-06T11:54:37.040" v="181"/>
          <ac:cxnSpMkLst>
            <pc:docMk/>
            <pc:sldMk cId="2783710637" sldId="268"/>
            <ac:cxnSpMk id="65" creationId="{3724A8C8-F3A8-4222-8164-0307B30451FD}"/>
          </ac:cxnSpMkLst>
        </pc:cxnChg>
        <pc:cxnChg chg="add mod ord topLvl">
          <ac:chgData name="東村邦彦 / TOUMURA，KUNIHIKO" userId="aa80352f-8581-4c8d-8917-6e2824d17308" providerId="ADAL" clId="{34A642B2-D24A-49E8-B8E7-D2D53E357B0E}" dt="2019-05-07T03:10:40.999" v="263" actId="165"/>
          <ac:cxnSpMkLst>
            <pc:docMk/>
            <pc:sldMk cId="2783710637" sldId="268"/>
            <ac:cxnSpMk id="87" creationId="{3C4A42F7-3D10-440D-97C2-09F9D696A149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C47967D-120C-48B2-BB4C-94F69F67A8C0}"/>
              </a:ext>
            </a:extLst>
          </p:cNvPr>
          <p:cNvGrpSpPr/>
          <p:nvPr/>
        </p:nvGrpSpPr>
        <p:grpSpPr>
          <a:xfrm>
            <a:off x="1545531" y="1291339"/>
            <a:ext cx="9100939" cy="4275323"/>
            <a:chOff x="1542619" y="1278819"/>
            <a:chExt cx="9100939" cy="4275323"/>
          </a:xfrm>
        </p:grpSpPr>
        <p:sp>
          <p:nvSpPr>
            <p:cNvPr id="72" name="Down Arrow 40">
              <a:extLst>
                <a:ext uri="{FF2B5EF4-FFF2-40B4-BE49-F238E27FC236}">
                  <a16:creationId xmlns:a16="http://schemas.microsoft.com/office/drawing/2014/main" id="{50569C41-AEC1-4BD3-80DB-092A6FB12CCE}"/>
                </a:ext>
              </a:extLst>
            </p:cNvPr>
            <p:cNvSpPr/>
            <p:nvPr/>
          </p:nvSpPr>
          <p:spPr>
            <a:xfrm rot="5400000">
              <a:off x="5042207" y="2526114"/>
              <a:ext cx="605882" cy="3716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3" name="角丸四角形 6">
              <a:extLst>
                <a:ext uri="{FF2B5EF4-FFF2-40B4-BE49-F238E27FC236}">
                  <a16:creationId xmlns:a16="http://schemas.microsoft.com/office/drawing/2014/main" id="{62AC26F5-59BC-4B79-8027-B25FB1B5D48C}"/>
                </a:ext>
              </a:extLst>
            </p:cNvPr>
            <p:cNvSpPr/>
            <p:nvPr/>
          </p:nvSpPr>
          <p:spPr bwMode="auto">
            <a:xfrm>
              <a:off x="5530990" y="1278820"/>
              <a:ext cx="5112568" cy="348079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4" name="角丸四角形 21">
              <a:extLst>
                <a:ext uri="{FF2B5EF4-FFF2-40B4-BE49-F238E27FC236}">
                  <a16:creationId xmlns:a16="http://schemas.microsoft.com/office/drawing/2014/main" id="{4CC4DF26-23C9-409D-B520-61178555B776}"/>
                </a:ext>
              </a:extLst>
            </p:cNvPr>
            <p:cNvSpPr/>
            <p:nvPr/>
          </p:nvSpPr>
          <p:spPr bwMode="auto">
            <a:xfrm>
              <a:off x="5675006" y="1807585"/>
              <a:ext cx="482453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75" name="角丸四角形 21">
              <a:extLst>
                <a:ext uri="{FF2B5EF4-FFF2-40B4-BE49-F238E27FC236}">
                  <a16:creationId xmlns:a16="http://schemas.microsoft.com/office/drawing/2014/main" id="{55F3054A-C4BB-4B08-B468-49BABC9644F6}"/>
                </a:ext>
              </a:extLst>
            </p:cNvPr>
            <p:cNvSpPr/>
            <p:nvPr/>
          </p:nvSpPr>
          <p:spPr bwMode="auto">
            <a:xfrm>
              <a:off x="5675006" y="4011121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76" name="角丸四角形 21">
              <a:extLst>
                <a:ext uri="{FF2B5EF4-FFF2-40B4-BE49-F238E27FC236}">
                  <a16:creationId xmlns:a16="http://schemas.microsoft.com/office/drawing/2014/main" id="{0B74B865-C15B-4FAF-8585-B23FB28E15A3}"/>
                </a:ext>
              </a:extLst>
            </p:cNvPr>
            <p:cNvSpPr/>
            <p:nvPr/>
          </p:nvSpPr>
          <p:spPr bwMode="auto">
            <a:xfrm>
              <a:off x="5644412" y="3276609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77" name="角丸四角形 21">
              <a:extLst>
                <a:ext uri="{FF2B5EF4-FFF2-40B4-BE49-F238E27FC236}">
                  <a16:creationId xmlns:a16="http://schemas.microsoft.com/office/drawing/2014/main" id="{D7262EC1-E779-4D03-B95D-9C933BE8DA86}"/>
                </a:ext>
              </a:extLst>
            </p:cNvPr>
            <p:cNvSpPr/>
            <p:nvPr/>
          </p:nvSpPr>
          <p:spPr bwMode="auto">
            <a:xfrm>
              <a:off x="5644412" y="2542097"/>
              <a:ext cx="4824534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40" name="角丸四角形 21">
              <a:extLst>
                <a:ext uri="{FF2B5EF4-FFF2-40B4-BE49-F238E27FC236}">
                  <a16:creationId xmlns:a16="http://schemas.microsoft.com/office/drawing/2014/main" id="{A7E9DB60-AC52-4272-ADAE-FD54941D0015}"/>
                </a:ext>
              </a:extLst>
            </p:cNvPr>
            <p:cNvSpPr/>
            <p:nvPr/>
          </p:nvSpPr>
          <p:spPr bwMode="auto">
            <a:xfrm>
              <a:off x="1542619" y="1278819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1" name="Group 29">
              <a:extLst>
                <a:ext uri="{FF2B5EF4-FFF2-40B4-BE49-F238E27FC236}">
                  <a16:creationId xmlns:a16="http://schemas.microsoft.com/office/drawing/2014/main" id="{073F7D75-0B45-4F3F-A7ED-B5FD2FCD8024}"/>
                </a:ext>
              </a:extLst>
            </p:cNvPr>
            <p:cNvGrpSpPr/>
            <p:nvPr/>
          </p:nvGrpSpPr>
          <p:grpSpPr>
            <a:xfrm>
              <a:off x="1705330" y="1402143"/>
              <a:ext cx="413417" cy="426971"/>
              <a:chOff x="1789088" y="2720452"/>
              <a:chExt cx="413417" cy="426971"/>
            </a:xfrm>
          </p:grpSpPr>
          <p:sp>
            <p:nvSpPr>
              <p:cNvPr id="42" name="Isosceles Triangle 29">
                <a:extLst>
                  <a:ext uri="{FF2B5EF4-FFF2-40B4-BE49-F238E27FC236}">
                    <a16:creationId xmlns:a16="http://schemas.microsoft.com/office/drawing/2014/main" id="{A04F980A-177B-4CDC-BCF8-DEA8E94C4CA4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30">
                <a:extLst>
                  <a:ext uri="{FF2B5EF4-FFF2-40B4-BE49-F238E27FC236}">
                    <a16:creationId xmlns:a16="http://schemas.microsoft.com/office/drawing/2014/main" id="{54F653E6-6622-404E-8DD6-1576E62CD61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31">
                <a:extLst>
                  <a:ext uri="{FF2B5EF4-FFF2-40B4-BE49-F238E27FC236}">
                    <a16:creationId xmlns:a16="http://schemas.microsoft.com/office/drawing/2014/main" id="{6F2D50C5-93A2-4F33-8D9C-CB7B610357D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32">
                <a:extLst>
                  <a:ext uri="{FF2B5EF4-FFF2-40B4-BE49-F238E27FC236}">
                    <a16:creationId xmlns:a16="http://schemas.microsoft.com/office/drawing/2014/main" id="{E7AA9E34-B1EA-4653-882A-96D7B4AAC509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E9E529B8-7708-42FD-9475-7CC145CEC0BE}"/>
                </a:ext>
              </a:extLst>
            </p:cNvPr>
            <p:cNvSpPr/>
            <p:nvPr/>
          </p:nvSpPr>
          <p:spPr bwMode="auto">
            <a:xfrm>
              <a:off x="1678239" y="3156174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675F8A13-B2F6-474A-9292-221195DAD45F}"/>
                </a:ext>
              </a:extLst>
            </p:cNvPr>
            <p:cNvSpPr/>
            <p:nvPr/>
          </p:nvSpPr>
          <p:spPr bwMode="auto">
            <a:xfrm>
              <a:off x="1679068" y="2320135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0ADABC7E-62F4-41A1-828D-B5AD3C7A16A1}"/>
                </a:ext>
              </a:extLst>
            </p:cNvPr>
            <p:cNvSpPr/>
            <p:nvPr/>
          </p:nvSpPr>
          <p:spPr bwMode="auto">
            <a:xfrm>
              <a:off x="1681779" y="190778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64859455-7B95-4BF3-9FC8-D22C79CAE1AB}"/>
                </a:ext>
              </a:extLst>
            </p:cNvPr>
            <p:cNvSpPr/>
            <p:nvPr/>
          </p:nvSpPr>
          <p:spPr bwMode="auto">
            <a:xfrm>
              <a:off x="1672371" y="2725987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4EE81CD0-4A01-4A98-A89E-6BA492E3B4AD}"/>
                </a:ext>
              </a:extLst>
            </p:cNvPr>
            <p:cNvSpPr/>
            <p:nvPr/>
          </p:nvSpPr>
          <p:spPr bwMode="auto">
            <a:xfrm>
              <a:off x="1682654" y="3585919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grpSp>
          <p:nvGrpSpPr>
            <p:cNvPr id="51" name="Group 41">
              <a:extLst>
                <a:ext uri="{FF2B5EF4-FFF2-40B4-BE49-F238E27FC236}">
                  <a16:creationId xmlns:a16="http://schemas.microsoft.com/office/drawing/2014/main" id="{C012C3E7-F8FD-4F39-B2F9-45835196BECA}"/>
                </a:ext>
              </a:extLst>
            </p:cNvPr>
            <p:cNvGrpSpPr/>
            <p:nvPr/>
          </p:nvGrpSpPr>
          <p:grpSpPr>
            <a:xfrm>
              <a:off x="4582702" y="3568828"/>
              <a:ext cx="576603" cy="576262"/>
              <a:chOff x="2909455" y="2880878"/>
              <a:chExt cx="576603" cy="576262"/>
            </a:xfrm>
          </p:grpSpPr>
          <p:sp>
            <p:nvSpPr>
              <p:cNvPr id="52" name="Freeform 42">
                <a:extLst>
                  <a:ext uri="{FF2B5EF4-FFF2-40B4-BE49-F238E27FC236}">
                    <a16:creationId xmlns:a16="http://schemas.microsoft.com/office/drawing/2014/main" id="{A384017C-1547-4F4F-B654-31C04DBDCBE3}"/>
                  </a:ext>
                </a:extLst>
              </p:cNvPr>
              <p:cNvSpPr/>
              <p:nvPr/>
            </p:nvSpPr>
            <p:spPr>
              <a:xfrm>
                <a:off x="2909455" y="2882583"/>
                <a:ext cx="576603" cy="574557"/>
              </a:xfrm>
              <a:custGeom>
                <a:avLst/>
                <a:gdLst>
                  <a:gd name="connsiteX0" fmla="*/ 0 w 581890"/>
                  <a:gd name="connsiteY0" fmla="*/ 589226 h 589226"/>
                  <a:gd name="connsiteX1" fmla="*/ 581890 w 581890"/>
                  <a:gd name="connsiteY1" fmla="*/ 589226 h 589226"/>
                  <a:gd name="connsiteX2" fmla="*/ 581890 w 581890"/>
                  <a:gd name="connsiteY2" fmla="*/ 0 h 589226"/>
                  <a:gd name="connsiteX3" fmla="*/ 0 w 581890"/>
                  <a:gd name="connsiteY3" fmla="*/ 589226 h 589226"/>
                  <a:gd name="connsiteX0" fmla="*/ 0 w 581890"/>
                  <a:gd name="connsiteY0" fmla="*/ 554997 h 554997"/>
                  <a:gd name="connsiteX1" fmla="*/ 581890 w 581890"/>
                  <a:gd name="connsiteY1" fmla="*/ 554997 h 554997"/>
                  <a:gd name="connsiteX2" fmla="*/ 581890 w 581890"/>
                  <a:gd name="connsiteY2" fmla="*/ 0 h 554997"/>
                  <a:gd name="connsiteX3" fmla="*/ 0 w 581890"/>
                  <a:gd name="connsiteY3" fmla="*/ 554997 h 554997"/>
                  <a:gd name="connsiteX0" fmla="*/ 0 w 581890"/>
                  <a:gd name="connsiteY0" fmla="*/ 574557 h 574557"/>
                  <a:gd name="connsiteX1" fmla="*/ 581890 w 581890"/>
                  <a:gd name="connsiteY1" fmla="*/ 574557 h 574557"/>
                  <a:gd name="connsiteX2" fmla="*/ 579412 w 581890"/>
                  <a:gd name="connsiteY2" fmla="*/ 0 h 574557"/>
                  <a:gd name="connsiteX3" fmla="*/ 0 w 581890"/>
                  <a:gd name="connsiteY3" fmla="*/ 574557 h 574557"/>
                  <a:gd name="connsiteX0" fmla="*/ 0 w 584368"/>
                  <a:gd name="connsiteY0" fmla="*/ 574557 h 574557"/>
                  <a:gd name="connsiteX1" fmla="*/ 584368 w 584368"/>
                  <a:gd name="connsiteY1" fmla="*/ 574557 h 574557"/>
                  <a:gd name="connsiteX2" fmla="*/ 581890 w 584368"/>
                  <a:gd name="connsiteY2" fmla="*/ 0 h 574557"/>
                  <a:gd name="connsiteX3" fmla="*/ 0 w 584368"/>
                  <a:gd name="connsiteY3" fmla="*/ 574557 h 574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4368" h="574557">
                    <a:moveTo>
                      <a:pt x="0" y="574557"/>
                    </a:moveTo>
                    <a:lnTo>
                      <a:pt x="584368" y="574557"/>
                    </a:lnTo>
                    <a:lnTo>
                      <a:pt x="581890" y="0"/>
                    </a:lnTo>
                    <a:lnTo>
                      <a:pt x="0" y="574557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Freeform 43">
                <a:extLst>
                  <a:ext uri="{FF2B5EF4-FFF2-40B4-BE49-F238E27FC236}">
                    <a16:creationId xmlns:a16="http://schemas.microsoft.com/office/drawing/2014/main" id="{0F7457CE-4981-4C90-9685-C43D15F7852F}"/>
                  </a:ext>
                </a:extLst>
              </p:cNvPr>
              <p:cNvSpPr/>
              <p:nvPr/>
            </p:nvSpPr>
            <p:spPr>
              <a:xfrm>
                <a:off x="2909732" y="2880878"/>
                <a:ext cx="573881" cy="576262"/>
              </a:xfrm>
              <a:custGeom>
                <a:avLst/>
                <a:gdLst>
                  <a:gd name="connsiteX0" fmla="*/ 0 w 571500"/>
                  <a:gd name="connsiteY0" fmla="*/ 576262 h 576262"/>
                  <a:gd name="connsiteX1" fmla="*/ 85725 w 571500"/>
                  <a:gd name="connsiteY1" fmla="*/ 138112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1500"/>
                  <a:gd name="connsiteY0" fmla="*/ 576262 h 576262"/>
                  <a:gd name="connsiteX1" fmla="*/ 102394 w 571500"/>
                  <a:gd name="connsiteY1" fmla="*/ 116681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3881"/>
                  <a:gd name="connsiteY0" fmla="*/ 576262 h 576262"/>
                  <a:gd name="connsiteX1" fmla="*/ 104775 w 573881"/>
                  <a:gd name="connsiteY1" fmla="*/ 116681 h 576262"/>
                  <a:gd name="connsiteX2" fmla="*/ 573881 w 573881"/>
                  <a:gd name="connsiteY2" fmla="*/ 0 h 576262"/>
                  <a:gd name="connsiteX3" fmla="*/ 0 w 573881"/>
                  <a:gd name="connsiteY3" fmla="*/ 576262 h 576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881" h="576262">
                    <a:moveTo>
                      <a:pt x="0" y="576262"/>
                    </a:moveTo>
                    <a:lnTo>
                      <a:pt x="104775" y="116681"/>
                    </a:lnTo>
                    <a:lnTo>
                      <a:pt x="573881" y="0"/>
                    </a:lnTo>
                    <a:lnTo>
                      <a:pt x="0" y="576262"/>
                    </a:lnTo>
                    <a:close/>
                  </a:path>
                </a:pathLst>
              </a:custGeom>
              <a:solidFill>
                <a:srgbClr val="BD6008"/>
              </a:solidFill>
              <a:ln w="7620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cxnSp>
          <p:nvCxnSpPr>
            <p:cNvPr id="87" name="Gerade Verbindung mit Pfeil 41">
              <a:extLst>
                <a:ext uri="{FF2B5EF4-FFF2-40B4-BE49-F238E27FC236}">
                  <a16:creationId xmlns:a16="http://schemas.microsoft.com/office/drawing/2014/main" id="{3C4A42F7-3D10-440D-97C2-09F9D696A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41452" y="392851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89" name="角丸四角形 21">
              <a:extLst>
                <a:ext uri="{FF2B5EF4-FFF2-40B4-BE49-F238E27FC236}">
                  <a16:creationId xmlns:a16="http://schemas.microsoft.com/office/drawing/2014/main" id="{C74B977D-0E4A-42B0-A5A0-094C1BEB2244}"/>
                </a:ext>
              </a:extLst>
            </p:cNvPr>
            <p:cNvSpPr/>
            <p:nvPr/>
          </p:nvSpPr>
          <p:spPr bwMode="auto">
            <a:xfrm>
              <a:off x="2473814" y="436642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83A4C8DA-EC6C-441C-BBC3-31A7EAC993E4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179511" y="988740"/>
            <a:chExt cx="8885801" cy="4300365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827584" y="3356992"/>
              <a:ext cx="6056256" cy="69452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535823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1774361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3012899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4251437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5489974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6728511" y="2034561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179512" y="2564904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1418049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2656587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3895125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5133663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179511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6372200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7627524" y="988740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7817998" y="1284936"/>
              <a:ext cx="1247314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7627524" y="2496977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7817997" y="2791105"/>
              <a:ext cx="1072340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179512" y="4060888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7627524" y="3992961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7817997" y="4287090"/>
              <a:ext cx="1034845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3903356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2113442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3008399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1216216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321259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658822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4798310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569326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498</TotalTime>
  <Words>101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Noto Sans</vt:lpstr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2019-05-07T03:10:47Z</dcterms:modified>
</cp:coreProperties>
</file>

<file path=docProps/thumbnail.jpeg>
</file>